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69" r:id="rId5"/>
    <p:sldId id="259" r:id="rId6"/>
    <p:sldId id="271" r:id="rId7"/>
    <p:sldId id="262" r:id="rId8"/>
    <p:sldId id="277" r:id="rId9"/>
    <p:sldId id="275" r:id="rId10"/>
    <p:sldId id="280" r:id="rId11"/>
    <p:sldId id="276" r:id="rId12"/>
    <p:sldId id="272" r:id="rId13"/>
    <p:sldId id="274" r:id="rId14"/>
    <p:sldId id="273" r:id="rId15"/>
    <p:sldId id="268" r:id="rId16"/>
    <p:sldId id="263" r:id="rId17"/>
    <p:sldId id="264" r:id="rId18"/>
    <p:sldId id="265" r:id="rId19"/>
    <p:sldId id="279" r:id="rId20"/>
    <p:sldId id="26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A0E7-2C75-44B7-86A4-2ED6F86120F7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1EC09-B62D-4F85-ACF6-ACDF706D8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1EC09-B62D-4F85-ACF6-ACDF706D87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1EC09-B62D-4F85-ACF6-ACDF706D87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1EC09-B62D-4F85-ACF6-ACDF706D87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1EC09-B62D-4F85-ACF6-ACDF706D87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1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12" Type="http://schemas.openxmlformats.org/officeDocument/2006/relationships/slide" Target="slide14.xml"/><Relationship Id="rId17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slide" Target="slide15.xml"/><Relationship Id="rId15" Type="http://schemas.openxmlformats.org/officeDocument/2006/relationships/slide" Target="slide11.xml"/><Relationship Id="rId10" Type="http://schemas.openxmlformats.org/officeDocument/2006/relationships/slide" Target="slide7.xml"/><Relationship Id="rId19" Type="http://schemas.openxmlformats.org/officeDocument/2006/relationships/slide" Target="slide19.xml"/><Relationship Id="rId4" Type="http://schemas.openxmlformats.org/officeDocument/2006/relationships/slide" Target="slide21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6764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পরিচিতি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43200" y="1219200"/>
            <a:ext cx="4038600" cy="335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সূচীপত্র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1676400" y="228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600" y="304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304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399FF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62600" y="152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9906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স্বাগতম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43200" y="57150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4" action="ppaction://hlinksldjump"/>
              </a:rPr>
              <a:t>ধন্যবাদ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00" y="43434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একক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43800" y="5715000"/>
            <a:ext cx="1447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দলীয় কাজ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20000" y="50292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7" action="ppaction://hlinksldjump"/>
              </a:rPr>
              <a:t>জোড়ায়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2400" y="23622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বিষয়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00" y="30480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শিখনফল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400" y="37338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কম্পিউঃ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2400" y="44196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শিরোনাম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91200" y="5029200"/>
            <a:ext cx="1447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মূল্যায়ন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>
            <a:hlinkClick r:id="rId12" action="ppaction://hlinksldjump"/>
          </p:cNvPr>
          <p:cNvSpPr/>
          <p:nvPr/>
        </p:nvSpPr>
        <p:spPr>
          <a:xfrm>
            <a:off x="7620000" y="36576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কম্পিচি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>
            <a:hlinkClick r:id="rId13" action="ppaction://hlinksldjump"/>
          </p:cNvPr>
          <p:cNvSpPr/>
          <p:nvPr/>
        </p:nvSpPr>
        <p:spPr>
          <a:xfrm>
            <a:off x="7620000" y="29718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কাজ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20000" y="22860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14" action="ppaction://hlinksldjump"/>
              </a:rPr>
              <a:t>শ্রেনিবিঃ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>
            <a:hlinkClick r:id="rId14" action="ppaction://hlinksldjump"/>
          </p:cNvPr>
          <p:cNvSpPr/>
          <p:nvPr/>
        </p:nvSpPr>
        <p:spPr>
          <a:xfrm>
            <a:off x="7620000" y="16002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hlinkClick r:id="rId15" action="ppaction://hlinksldjump"/>
              </a:rPr>
              <a:t>বিভিঃ</a:t>
            </a:r>
            <a:r>
              <a:rPr lang="bn-BD" sz="2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কম্পি</a:t>
            </a:r>
            <a:endParaRPr lang="en-US" sz="2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2400" y="5791200"/>
            <a:ext cx="13716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16" action="ppaction://hlinksldjump"/>
              </a:rPr>
              <a:t>ডিভাইস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1920" y="5105400"/>
            <a:ext cx="140208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17" action="ppaction://hlinksldjump"/>
              </a:rPr>
              <a:t>ইদুর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43200" y="50292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18" action="ppaction://hlinksldjump"/>
              </a:rPr>
              <a:t>বাড়ী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791200" y="5715000"/>
            <a:ext cx="1447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  <a:hlinkClick r:id="rId19" action="ppaction://hlinksldjump"/>
              </a:rPr>
              <a:t>মিলানো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20000" y="91440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  <a:hlinkClick r:id="rId20" action="ppaction://hlinksldjump"/>
              </a:rPr>
              <a:t>এনালগ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  <a:hlinkClick r:id="rId20" action="ppaction://hlinksldjump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.r.joy\Desktop\MOMINUL ISLAM ID 03, 2011\ana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1550"/>
            <a:ext cx="3886200" cy="2533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051" name="Picture 3" descr="C:\Documents and Settings\m.r.joy\Desktop\MOMINUL ISLAM ID 03, 2011\desk-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038600" cy="2514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2053" name="Picture 5" descr="C:\Documents and Settings\m.r.joy\Desktop\MOMINUL ISLAM ID 03, 2011\eai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38862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14400" y="152400"/>
            <a:ext cx="28956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এনালগ  কম্পিঊটার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86400" y="152400"/>
            <a:ext cx="27432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হাইব্রিড কম্পউটার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m.r.joy\Desktop\mominul comp\lapto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33800"/>
            <a:ext cx="3810000" cy="28194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7391400" y="6019800"/>
            <a:ext cx="1524000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143000" y="6324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3399FF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029200" y="6248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.r.joy\Desktop\mominul comp\Super 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962400" cy="2743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027" name="Picture 3" descr="C:\Documents and Settings\m.r.joy\Desktop\mominul comp\mainframe-7817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58" y="3505200"/>
            <a:ext cx="3959942" cy="243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6019800"/>
            <a:ext cx="1905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মেইনফ্রেম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76200"/>
            <a:ext cx="1905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Documents and Settings\m.r.joy\Desktop\mominul comp\mainfram old-burroughs-mainframe-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09600"/>
            <a:ext cx="4543976" cy="3048000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248400" y="0"/>
            <a:ext cx="1676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মিনিফ্রেম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648200"/>
            <a:ext cx="9144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1676400" y="64008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76600" y="6477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600" y="6477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62600" y="63246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Documents and Settings\m.r.joy\Desktop\pic\untitled-7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810000"/>
            <a:ext cx="3276600" cy="2362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152400"/>
            <a:ext cx="6858000" cy="106680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শ্রেনিবিভাগগুলো লক্ষ্য কর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0200" y="3733800"/>
            <a:ext cx="3429000" cy="9906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সুপার কম্পিউটার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5105400"/>
            <a:ext cx="3733800" cy="10572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মাইক্রোকম্পিউটার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3657600"/>
            <a:ext cx="3749907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মিনিফ্রেম 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56624" y="5024437"/>
            <a:ext cx="3282576" cy="1071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মেইনফ্রেম কম্পিউটার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1295400"/>
            <a:ext cx="22860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এনালগ কম্পিউটার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1295400"/>
            <a:ext cx="22860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হাইব্রিড কম্পিউটার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914400"/>
            <a:ext cx="22860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কম্পিউটার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162800" y="2971800"/>
            <a:ext cx="228600" cy="762000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1676400" y="62484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6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562600" y="61722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8" grpId="0" animBg="1"/>
      <p:bldP spid="14" grpId="0" animBg="1"/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কম্পিউটারে কাজ করার পদ্ধতি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638800"/>
            <a:ext cx="5410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মজুদ যন্ত্র বা স্টোরেজ ডিভাইস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62600" y="3048000"/>
            <a:ext cx="914400" cy="3810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620294" y="5066506"/>
            <a:ext cx="1752600" cy="1588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353594" y="3886200"/>
            <a:ext cx="608806" cy="794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/>
        </p:nvSpPr>
        <p:spPr>
          <a:xfrm>
            <a:off x="1676400" y="6324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66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196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562600" y="6248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m.r.joy\Desktop\com  PICTURE\scp_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47800"/>
            <a:ext cx="2590800" cy="2590800"/>
          </a:xfrm>
          <a:prstGeom prst="rect">
            <a:avLst/>
          </a:prstGeom>
          <a:noFill/>
        </p:spPr>
      </p:pic>
      <p:pic>
        <p:nvPicPr>
          <p:cNvPr id="1027" name="Picture 3" descr="C:\Documents and Settings\m.r.joy\Desktop\com  PICTURE\sf585p_ps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79337"/>
            <a:ext cx="2362200" cy="2135463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>
          <a:xfrm>
            <a:off x="0" y="2362200"/>
            <a:ext cx="2667000" cy="685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সোনার বাংলা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m.r.joy\Desktop\com  PICTURE\122292215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315199" cy="5562599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1676400" y="6324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6400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62600" y="6248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9906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5400" y="16764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ডিস্ক ড্রাইব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400" y="23622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ফ্লপি ডিস্ক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" y="30480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লেজার প্রিন্টার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90600" y="46482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সিডি রম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34200" y="22098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34200" y="29718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239000" y="51054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67400" y="55626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19400" y="5715000"/>
            <a:ext cx="15240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0600" y="5562600"/>
            <a:ext cx="17526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সিডি রম ড্রাইব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0" y="3733800"/>
            <a:ext cx="9144000" cy="2057400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 কি ?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676400" y="61722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62600" y="60960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2590800" y="0"/>
            <a:ext cx="4114800" cy="3657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352800"/>
            <a:ext cx="769620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কম্পিউটারের যন্ত্রাংশগুলোর নাম লেখ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2362200" y="609600"/>
            <a:ext cx="4953000" cy="1905000"/>
          </a:xfrm>
          <a:prstGeom prst="flowChartPredefined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676400" y="60198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62600" y="59436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2057400"/>
          </a:xfrm>
          <a:solidFill>
            <a:schemeClr val="bg2">
              <a:lumMod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772400" cy="25908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বৈশিষ্ট্যগুলো লেখ। 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76400" y="61722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62600" y="60960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3941"/>
            <a:ext cx="9143999" cy="1679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9144000" cy="387798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কম্পিউটারের সংজ্ঞা দাও।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কম্পিউটারের  ডিভাইস গুলোর নাম বল।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কম্পিউটারের ৩টি বৈশিষ্ট্য বল । </a:t>
            </a:r>
          </a:p>
          <a:p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76400" y="61722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960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62600" y="60960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r.joy\Desktop\FOR COPY\par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772400" cy="5334000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228600" y="0"/>
            <a:ext cx="8229600" cy="990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ডিভাইসগুলো এবার মিলিয়ে নেই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590800" y="60198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77000" y="59436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.r.joy\Desktop\com  PICTURE\mominul\MOMINUL ISLAM ID 03, 2011\rose_1_bg_030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800" y="0"/>
            <a:ext cx="9321800" cy="6991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91941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76400" y="62484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9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62600" y="61722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>
          <a:xfrm>
            <a:off x="609600" y="2514600"/>
            <a:ext cx="8153400" cy="3962400"/>
          </a:xfrm>
          <a:prstGeom prst="up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3">
                <a:satMod val="175000"/>
                <a:alpha val="40000"/>
              </a:schemeClr>
            </a:glow>
            <a:softEdge rad="31750"/>
          </a:effectLst>
          <a:scene3d>
            <a:camera prst="isometricOffAxis1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 মাধ্যমে কি কি কাজ করা যায়।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048000" y="62484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2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12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934200" y="61722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133600" y="0"/>
            <a:ext cx="4800600" cy="2438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কাজ়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0" y="533400"/>
            <a:ext cx="9144000" cy="525780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752600" y="5943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6019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6019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638800" y="5867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0"/>
            <a:ext cx="3810000" cy="2362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0" y="2590800"/>
            <a:ext cx="8915400" cy="3352800"/>
          </a:xfrm>
          <a:prstGeom prst="pent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মোহাম্মদ জসীম উদ্দিন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(কম্পিঊটার)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রামপুর উচ্চ বিদ্যালয়</a:t>
            </a:r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বুড়িচং কুমিল্লা।</a:t>
            </a:r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মোবাঃ ০১৭১৫৮২৭৩৭৭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1676400" y="60960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62600" y="60198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7727"/>
            <a:ext cx="13716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0" y="762000"/>
            <a:ext cx="9144000" cy="4876800"/>
          </a:xfrm>
          <a:prstGeom prst="plaqu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বিষয়ঃ কম্পিউটার শিক্ষা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শ্রেনীঃ নবম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সময়ঃ ৪০ মিঃ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676400" y="60960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62600" y="60198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2879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কম্পিউটার  কি বলতে পারবে।</a:t>
            </a:r>
          </a:p>
          <a:p>
            <a:pPr algn="l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কম্পিউটারের শ্রেনিবিভাগ করতে পারবে।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কম্পিউটারের বিভিন্ন ডিভাইস চিহ্নিত করতে পারবে।</a:t>
            </a:r>
          </a:p>
          <a:p>
            <a:pPr algn="l"/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কম্পিউটার  কাজ করার পদ্ধতি/ বৈশিষ্ট্য ব্যাখ্যা করতে পারবে।</a:t>
            </a:r>
          </a:p>
          <a:p>
            <a:pPr algn="l"/>
            <a:endParaRPr lang="bn-BD" sz="41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1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bn-BD" sz="28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76400" y="60198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62600" y="59436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.r.joy\Desktop\pic\XO3ICAAF5FVECA404LHICA3YQT5RCAB4H0KMCAAYI025CANC3WE4CAUI9249CAGBSGRYCA13LY9ACA93GMP9CA01H89BCAJSYA3JCAVQQN4ICAG3W44DCAQV4SLRCA78ITIXCA616W4LCA8JOPZ2CALMNJ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22479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6200" y="152400"/>
            <a:ext cx="31242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দেখ এবং নাম বল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Documents and Settings\m.r.joy\Desktop\com  PICTURE\liteonihas424_pspc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251547"/>
            <a:ext cx="3000375" cy="1882053"/>
          </a:xfrm>
          <a:prstGeom prst="rect">
            <a:avLst/>
          </a:prstGeom>
          <a:noFill/>
        </p:spPr>
      </p:pic>
      <p:pic>
        <p:nvPicPr>
          <p:cNvPr id="4" name="Picture 3" descr="C:\Documents and Settings\m.r.joy\Desktop\pic\untitled-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3200400" cy="2462808"/>
          </a:xfrm>
          <a:prstGeom prst="rect">
            <a:avLst/>
          </a:prstGeom>
          <a:noFill/>
        </p:spPr>
      </p:pic>
      <p:pic>
        <p:nvPicPr>
          <p:cNvPr id="5" name="Picture 2" descr="C:\Documents and Settings\m.r.joy\Desktop\pic\untitled-7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981200"/>
            <a:ext cx="4876800" cy="4419600"/>
          </a:xfrm>
          <a:prstGeom prst="rect">
            <a:avLst/>
          </a:prstGeom>
          <a:noFill/>
        </p:spPr>
      </p:pic>
      <p:sp>
        <p:nvSpPr>
          <p:cNvPr id="12" name="Left Arrow 11"/>
          <p:cNvSpPr/>
          <p:nvPr/>
        </p:nvSpPr>
        <p:spPr>
          <a:xfrm>
            <a:off x="1676400" y="60960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6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19600" y="61722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62600" y="60198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419600" y="228600"/>
            <a:ext cx="4419600" cy="56388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ও কম্পিউটারের ইতিহাস</a:t>
            </a:r>
          </a:p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76400" y="62484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63246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62600" y="61722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m.r.joy\Desktop\mominul comp\babb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038600" cy="533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.r.joy\Desktop\mominul comp\house_mouse_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334000" cy="5181600"/>
          </a:xfrm>
          <a:prstGeom prst="rect">
            <a:avLst/>
          </a:prstGeom>
          <a:noFill/>
        </p:spPr>
      </p:pic>
      <p:pic>
        <p:nvPicPr>
          <p:cNvPr id="2051" name="Picture 3" descr="C:\Documents and Settings\m.r.joy\Desktop\pic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14400"/>
            <a:ext cx="32766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48400" y="381000"/>
            <a:ext cx="20574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76400" y="59436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76600" y="6019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9600" y="60198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562600" y="58674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.r.joy\Desktop\FOR COPY\part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772400" cy="53340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28600" y="0"/>
            <a:ext cx="8229600" cy="9906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ডিভাইসগুলো দেখ এবং বল ,মনে রেখ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590800" y="60198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fir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0" y="60960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477000" y="59436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307</Words>
  <Application>Microsoft Office PowerPoint</Application>
  <PresentationFormat>On-screen Show (4:3)</PresentationFormat>
  <Paragraphs>175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কম্পিউটারে কাজ করার পদ্ধতি 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it world</cp:lastModifiedBy>
  <cp:revision>229</cp:revision>
  <dcterms:created xsi:type="dcterms:W3CDTF">2006-08-16T00:00:00Z</dcterms:created>
  <dcterms:modified xsi:type="dcterms:W3CDTF">2018-05-08T05:42:02Z</dcterms:modified>
</cp:coreProperties>
</file>